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962" r:id="rId2"/>
    <p:sldId id="928" r:id="rId3"/>
    <p:sldId id="929" r:id="rId4"/>
    <p:sldId id="930" r:id="rId5"/>
    <p:sldId id="931" r:id="rId6"/>
    <p:sldId id="932" r:id="rId7"/>
    <p:sldId id="933" r:id="rId8"/>
    <p:sldId id="934" r:id="rId9"/>
    <p:sldId id="935" r:id="rId10"/>
    <p:sldId id="960" r:id="rId11"/>
    <p:sldId id="961" r:id="rId12"/>
    <p:sldId id="936" r:id="rId13"/>
    <p:sldId id="937" r:id="rId14"/>
    <p:sldId id="938" r:id="rId15"/>
    <p:sldId id="939" r:id="rId16"/>
    <p:sldId id="940" r:id="rId17"/>
    <p:sldId id="941" r:id="rId18"/>
    <p:sldId id="942" r:id="rId19"/>
    <p:sldId id="943" r:id="rId20"/>
    <p:sldId id="915" r:id="rId21"/>
    <p:sldId id="944" r:id="rId22"/>
    <p:sldId id="946" r:id="rId23"/>
    <p:sldId id="947" r:id="rId24"/>
    <p:sldId id="948" r:id="rId25"/>
    <p:sldId id="949" r:id="rId26"/>
    <p:sldId id="950" r:id="rId27"/>
    <p:sldId id="951" r:id="rId28"/>
    <p:sldId id="952" r:id="rId29"/>
    <p:sldId id="953" r:id="rId30"/>
    <p:sldId id="954" r:id="rId31"/>
    <p:sldId id="955" r:id="rId32"/>
    <p:sldId id="956" r:id="rId33"/>
    <p:sldId id="957" r:id="rId34"/>
    <p:sldId id="958" r:id="rId35"/>
    <p:sldId id="959" r:id="rId36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5574"/>
  </p:normalViewPr>
  <p:slideViewPr>
    <p:cSldViewPr snapToGrid="0">
      <p:cViewPr varScale="1">
        <p:scale>
          <a:sx n="101" d="100"/>
          <a:sy n="101" d="100"/>
        </p:scale>
        <p:origin x="3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99269D-F356-CD46-AF1C-E1073E90B5B9}" type="datetimeFigureOut">
              <a:rPr lang="en-PK" smtClean="0"/>
              <a:t>19/12/2023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51308-15CA-8B47-A1A6-C0E6A7B678A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498313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112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67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197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793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261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1249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450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16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433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5027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127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855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301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502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190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83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1435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063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902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6843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7755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78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2792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0295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7603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46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302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829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745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501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792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434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60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577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47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E71C8-4DAB-C7D6-DED6-8BA38FD83F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93099D-4413-6DBF-BBCB-253C1EDEA6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BABF0C-1A0D-450D-BC58-B61FA5F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FF985-FE25-4943-BC09-7BF8D82A0008}" type="datetimeFigureOut">
              <a:rPr lang="en-PK" smtClean="0"/>
              <a:t>19/12/2023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D5765-4411-D465-967D-1B67217F7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8C0C3-5999-4955-BBE2-08776AE65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F294D-7DFD-8043-8CF9-8B9B02864DB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46588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6A2F8-8CF2-89F7-F21B-FF1235E20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DA8C0E-4307-C4F0-AC58-C0F4A407F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6F3FC-C6C2-1EC1-46FB-B5625EB01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FF985-FE25-4943-BC09-7BF8D82A0008}" type="datetimeFigureOut">
              <a:rPr lang="en-PK" smtClean="0"/>
              <a:t>19/12/2023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8BEBE-C7B0-8674-A5CD-DEE3036D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1CC96-3805-59C6-3928-9A193C08F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F294D-7DFD-8043-8CF9-8B9B02864DB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540658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A2347D-C5D3-F3B3-8A65-7A12C0D5A0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1F423E-6264-90C1-070C-82B4821802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68CE7-B8E1-4FF4-CEBC-85C901455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FF985-FE25-4943-BC09-7BF8D82A0008}" type="datetimeFigureOut">
              <a:rPr lang="en-PK" smtClean="0"/>
              <a:t>19/12/2023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7EDD4-F671-924E-A98D-C91F605BD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EEF17-A8E5-5146-EB1B-2422560D6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F294D-7DFD-8043-8CF9-8B9B02864DB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645587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1C40E-267D-6076-2771-F6C147AFC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CC2DB-5F64-43D5-EEED-3B3AE7F8B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F4C646-5153-DF52-679F-3636D5DD6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FF985-FE25-4943-BC09-7BF8D82A0008}" type="datetimeFigureOut">
              <a:rPr lang="en-PK" smtClean="0"/>
              <a:t>19/12/2023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05075-554F-1C1A-45DC-022BA7864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9DF3E-B0BE-EF0D-0183-9E3FA4E0C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F294D-7DFD-8043-8CF9-8B9B02864DB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89354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9CD0D-65AB-D261-E3A5-B03B02C7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16BB5-C3E1-A37D-F916-6D3E7FFFE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79CA7B-358C-241A-28C0-CA60B9991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FF985-FE25-4943-BC09-7BF8D82A0008}" type="datetimeFigureOut">
              <a:rPr lang="en-PK" smtClean="0"/>
              <a:t>19/12/2023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33719-E234-4DF1-82F3-0659E3EAA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B0707-6D50-36A6-5BFE-9FFD71CE9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F294D-7DFD-8043-8CF9-8B9B02864DB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267285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0A952-3FDE-BC23-1A05-0C6A1BEEA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6111A-8CF7-003C-B625-B3BD9A7BED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B5BD0-59AA-5388-9B60-65D299B1F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097D82-0FA9-EE3D-9924-5E652A1E4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FF985-FE25-4943-BC09-7BF8D82A0008}" type="datetimeFigureOut">
              <a:rPr lang="en-PK" smtClean="0"/>
              <a:t>19/12/2023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5D351-DA11-4179-5DE4-21BF5F627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C0F7EF-E029-3FFC-859A-1C0EE65F0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F294D-7DFD-8043-8CF9-8B9B02864DB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37111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B13BF-7AF4-318D-1973-0E389B0AE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EEFDB-72AE-0E9D-347E-1500D980B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D510F5-4C2D-ED2D-9F70-E4FDB49D29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EF017D-692E-7325-67B4-7382140329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86DCCF-B8B4-EFB2-3042-480D494B2A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D151B3-7D1A-83B7-9182-B42B0DA08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FF985-FE25-4943-BC09-7BF8D82A0008}" type="datetimeFigureOut">
              <a:rPr lang="en-PK" smtClean="0"/>
              <a:t>19/12/2023</a:t>
            </a:fld>
            <a:endParaRPr lang="en-P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C49054-2CDC-8777-46D2-782F8BB91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121405-B9B6-29F2-4F19-DEA49BD77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F294D-7DFD-8043-8CF9-8B9B02864DB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678109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DF182-92B1-F67E-77E0-1BFDDE36B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967912-B409-D62D-4566-C7F9BFC51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FF985-FE25-4943-BC09-7BF8D82A0008}" type="datetimeFigureOut">
              <a:rPr lang="en-PK" smtClean="0"/>
              <a:t>19/12/2023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E6F545-C0BB-5835-8C87-1D320E8AD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CC84E0-4B9A-BF3E-5165-0501AE000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F294D-7DFD-8043-8CF9-8B9B02864DB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569438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503FD5-6D30-5B56-8599-2A214CC06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FF985-FE25-4943-BC09-7BF8D82A0008}" type="datetimeFigureOut">
              <a:rPr lang="en-PK" smtClean="0"/>
              <a:t>19/12/2023</a:t>
            </a:fld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FBBEAA-16C4-A242-354C-66CC080AC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40C9A4-9F28-7D3A-2B93-FD9FE895C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F294D-7DFD-8043-8CF9-8B9B02864DB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203831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B1972-9D21-FDCC-75E1-A4F188F96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72E5-22CA-EE47-08DE-979F28A8A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ED2BBA-0459-93A3-DCA2-3810F9735A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D7D206-7E52-31E0-29CD-CE0A45613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FF985-FE25-4943-BC09-7BF8D82A0008}" type="datetimeFigureOut">
              <a:rPr lang="en-PK" smtClean="0"/>
              <a:t>19/12/2023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633783-6227-337D-71A7-ACA5F7418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A1D0F3-7908-9216-F122-0973175D3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F294D-7DFD-8043-8CF9-8B9B02864DB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912937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B22A-3E83-C3B5-8F6D-7F01B5075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63AE43-A882-38F5-ED32-1F130E70CF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D79CBD-74D3-A95F-E37E-8B06EC90B3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17CB9B-70EA-D657-1A91-420BD5CA1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FF985-FE25-4943-BC09-7BF8D82A0008}" type="datetimeFigureOut">
              <a:rPr lang="en-PK" smtClean="0"/>
              <a:t>19/12/2023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742D5D-59B8-AC33-4FE6-4BD592D05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1B5D07-68AF-66F8-859D-996D19297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F294D-7DFD-8043-8CF9-8B9B02864DB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284232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17458D-81E4-9551-2D15-0FB806BA3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FE6A17-E280-B534-7F80-BDEC1ED7D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15563-D3D9-4F8D-EE78-ACC00AE5A5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FF985-FE25-4943-BC09-7BF8D82A0008}" type="datetimeFigureOut">
              <a:rPr lang="en-PK" smtClean="0"/>
              <a:t>19/12/2023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2583F-76E2-9A9E-8F10-14FC25D440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B7267-4BED-70AB-A5A2-1DE1A8EBE8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F294D-7DFD-8043-8CF9-8B9B02864DB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648686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C2FCA1-650A-42EA-95A7-7A2FFD015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Music (Songs) Played on Device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9A3CBC-D866-46E5-AA37-8D47564F10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78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Search Log File For Evidence - Songs</a:t>
            </a:r>
            <a:endParaRPr lang="en-P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E3CD5-A989-E8B8-25C7-B734ECBFA3F8}"/>
              </a:ext>
            </a:extLst>
          </p:cNvPr>
          <p:cNvSpPr txBox="1"/>
          <p:nvPr/>
        </p:nvSpPr>
        <p:spPr>
          <a:xfrm>
            <a:off x="838196" y="1690688"/>
            <a:ext cx="3962404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Search song keyword in JSON format file</a:t>
            </a:r>
            <a:endParaRPr lang="en-US" dirty="0"/>
          </a:p>
        </p:txBody>
      </p:sp>
      <p:pic>
        <p:nvPicPr>
          <p:cNvPr id="6" name="Picture 5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B46A3B0D-9921-8D65-07ED-74129B88B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6" y="2060019"/>
            <a:ext cx="10000800" cy="252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35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Convert to JSON Format</a:t>
            </a:r>
            <a:endParaRPr lang="en-P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E3CD5-A989-E8B8-25C7-B734ECBFA3F8}"/>
              </a:ext>
            </a:extLst>
          </p:cNvPr>
          <p:cNvSpPr txBox="1"/>
          <p:nvPr/>
        </p:nvSpPr>
        <p:spPr>
          <a:xfrm>
            <a:off x="838196" y="1690688"/>
            <a:ext cx="557605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Save </a:t>
            </a:r>
            <a:r>
              <a:rPr lang="en-GB" dirty="0" err="1"/>
              <a:t>jq</a:t>
            </a:r>
            <a:r>
              <a:rPr lang="en-GB" dirty="0"/>
              <a:t> command output as a JSON file and view in editor</a:t>
            </a:r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A2A9D00-2356-C76D-DE8B-8967ACA99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5" y="2040016"/>
            <a:ext cx="10072800" cy="180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025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View Newly Created JSON File</a:t>
            </a:r>
            <a:endParaRPr lang="en-P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E3CD5-A989-E8B8-25C7-B734ECBFA3F8}"/>
              </a:ext>
            </a:extLst>
          </p:cNvPr>
          <p:cNvSpPr txBox="1"/>
          <p:nvPr/>
        </p:nvSpPr>
        <p:spPr>
          <a:xfrm>
            <a:off x="838197" y="1690688"/>
            <a:ext cx="279251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View the JSON file in editor</a:t>
            </a:r>
            <a:endParaRPr lang="en-US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9E8A25C6-D2D0-E8FD-62B2-8E4C71C4E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6" y="2060020"/>
            <a:ext cx="9522000" cy="431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84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Analyse</a:t>
            </a:r>
            <a:r>
              <a:rPr lang="en-US" dirty="0"/>
              <a:t> the JSON File (Log File)</a:t>
            </a:r>
            <a:endParaRPr lang="en-P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E3CD5-A989-E8B8-25C7-B734ECBFA3F8}"/>
              </a:ext>
            </a:extLst>
          </p:cNvPr>
          <p:cNvSpPr txBox="1"/>
          <p:nvPr/>
        </p:nvSpPr>
        <p:spPr>
          <a:xfrm>
            <a:off x="838196" y="1690688"/>
            <a:ext cx="5602945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Search for song keyword ‘money’ in the JSON file in editor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84D7177-E945-1FF7-D9CA-E5D2D32AF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2060020"/>
            <a:ext cx="948360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752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733400" cy="1325563"/>
          </a:xfrm>
        </p:spPr>
        <p:txBody>
          <a:bodyPr>
            <a:normAutofit/>
          </a:bodyPr>
          <a:lstStyle/>
          <a:p>
            <a:r>
              <a:rPr lang="en-US" sz="4200" dirty="0"/>
              <a:t>‘Money Heist Theme Song’ Played</a:t>
            </a:r>
            <a:endParaRPr lang="en-PK" sz="4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E3CD5-A989-E8B8-25C7-B734ECBFA3F8}"/>
              </a:ext>
            </a:extLst>
          </p:cNvPr>
          <p:cNvSpPr txBox="1"/>
          <p:nvPr/>
        </p:nvSpPr>
        <p:spPr>
          <a:xfrm>
            <a:off x="838196" y="1690688"/>
            <a:ext cx="1999133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Song played details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9CA3C63-C9D3-D086-B924-9DDF803C31AA}"/>
              </a:ext>
            </a:extLst>
          </p:cNvPr>
          <p:cNvGrpSpPr/>
          <p:nvPr/>
        </p:nvGrpSpPr>
        <p:grpSpPr>
          <a:xfrm>
            <a:off x="838196" y="2060019"/>
            <a:ext cx="9637649" cy="4320000"/>
            <a:chOff x="838196" y="2060019"/>
            <a:chExt cx="9637649" cy="4320000"/>
          </a:xfrm>
        </p:grpSpPr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C9DE3B50-C405-F2DD-7057-2A7EF3CAB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6" y="2060019"/>
              <a:ext cx="9637649" cy="4320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3DFE95C-9224-8849-A989-F80A500F4403}"/>
                </a:ext>
              </a:extLst>
            </p:cNvPr>
            <p:cNvSpPr/>
            <p:nvPr/>
          </p:nvSpPr>
          <p:spPr>
            <a:xfrm>
              <a:off x="3536576" y="4988859"/>
              <a:ext cx="6225989" cy="21515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9AE7F6F-87D2-2B32-7F43-6881FFA46F8D}"/>
              </a:ext>
            </a:extLst>
          </p:cNvPr>
          <p:cNvSpPr txBox="1"/>
          <p:nvPr/>
        </p:nvSpPr>
        <p:spPr>
          <a:xfrm>
            <a:off x="6472516" y="1165918"/>
            <a:ext cx="5750860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000" dirty="0"/>
              <a:t>The timestamp from the data population does not match the output because this is last day/hour log 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70A037-7EC3-1FFA-ADEB-F9DE7494458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571600" y="0"/>
            <a:ext cx="6620400" cy="1080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945404-780A-C38A-03FE-9A7F8E83AC86}"/>
              </a:ext>
            </a:extLst>
          </p:cNvPr>
          <p:cNvCxnSpPr>
            <a:cxnSpLocks/>
          </p:cNvCxnSpPr>
          <p:nvPr/>
        </p:nvCxnSpPr>
        <p:spPr>
          <a:xfrm flipH="1">
            <a:off x="3240742" y="977900"/>
            <a:ext cx="3379659" cy="233007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051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9C1286A-36E6-DE37-D0BD-831BC4A95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6" y="2060020"/>
            <a:ext cx="9835714" cy="4320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5CDBB44-139F-E7BC-C84B-8EE225A2C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594412" cy="1325563"/>
          </a:xfrm>
        </p:spPr>
        <p:txBody>
          <a:bodyPr/>
          <a:lstStyle/>
          <a:p>
            <a:r>
              <a:rPr lang="en-US" dirty="0"/>
              <a:t>‘Centuries’ Song Played</a:t>
            </a:r>
            <a:endParaRPr lang="en-PK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2B9AD1-61F1-8BFB-D0A7-8FA050119BCB}"/>
              </a:ext>
            </a:extLst>
          </p:cNvPr>
          <p:cNvSpPr txBox="1"/>
          <p:nvPr/>
        </p:nvSpPr>
        <p:spPr>
          <a:xfrm>
            <a:off x="838196" y="1690688"/>
            <a:ext cx="1999133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Song played details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32DA10-EE00-CE67-9D8C-1DEA72D0EC3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571600" y="0"/>
            <a:ext cx="6620400" cy="10800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2FD27AE-86EB-8F1C-2C2F-D9194547521B}"/>
              </a:ext>
            </a:extLst>
          </p:cNvPr>
          <p:cNvCxnSpPr>
            <a:cxnSpLocks/>
          </p:cNvCxnSpPr>
          <p:nvPr/>
        </p:nvCxnSpPr>
        <p:spPr>
          <a:xfrm flipH="1">
            <a:off x="6333565" y="609600"/>
            <a:ext cx="2797735" cy="509195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565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Log File Reveals Other Information - Music</a:t>
            </a:r>
            <a:endParaRPr lang="en-P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E3CD5-A989-E8B8-25C7-B734ECBFA3F8}"/>
              </a:ext>
            </a:extLst>
          </p:cNvPr>
          <p:cNvSpPr txBox="1"/>
          <p:nvPr/>
        </p:nvSpPr>
        <p:spPr>
          <a:xfrm>
            <a:off x="838196" y="1690688"/>
            <a:ext cx="3209369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‘Rock </a:t>
            </a:r>
            <a:r>
              <a:rPr lang="en-GB" dirty="0" err="1"/>
              <a:t>Arean</a:t>
            </a:r>
            <a:r>
              <a:rPr lang="en-GB" dirty="0"/>
              <a:t> Radio’ music played</a:t>
            </a: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A2BC836-E1E2-5A00-E31C-CA8998ACF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6" y="2060020"/>
            <a:ext cx="9372205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55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Log File Reveals Other Information - Music</a:t>
            </a:r>
            <a:endParaRPr lang="en-P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E3CD5-A989-E8B8-25C7-B734ECBFA3F8}"/>
              </a:ext>
            </a:extLst>
          </p:cNvPr>
          <p:cNvSpPr txBox="1"/>
          <p:nvPr/>
        </p:nvSpPr>
        <p:spPr>
          <a:xfrm>
            <a:off x="838196" y="1690688"/>
            <a:ext cx="4231345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‘</a:t>
            </a:r>
            <a:r>
              <a:rPr lang="en-GB" dirty="0" err="1"/>
              <a:t>Besharam</a:t>
            </a:r>
            <a:r>
              <a:rPr lang="en-GB" dirty="0"/>
              <a:t> Rang’ song from ‘Pathan’ played</a:t>
            </a:r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5B9266C-5F8A-7FFD-F5A3-8447F11CB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6" y="2060020"/>
            <a:ext cx="9867382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43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Log File Reveals Other Information – Photo Frame</a:t>
            </a:r>
            <a:endParaRPr lang="en-P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E3CD5-A989-E8B8-25C7-B734ECBFA3F8}"/>
              </a:ext>
            </a:extLst>
          </p:cNvPr>
          <p:cNvSpPr txBox="1"/>
          <p:nvPr/>
        </p:nvSpPr>
        <p:spPr>
          <a:xfrm>
            <a:off x="838197" y="1690688"/>
            <a:ext cx="2994216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Photo frame picture displayed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A86BD64-71BA-537B-A3D4-E903C5D3D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6" y="2060020"/>
            <a:ext cx="9701055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02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Log File Timestamp</a:t>
            </a:r>
            <a:endParaRPr lang="en-P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E3CD5-A989-E8B8-25C7-B734ECBFA3F8}"/>
              </a:ext>
            </a:extLst>
          </p:cNvPr>
          <p:cNvSpPr txBox="1"/>
          <p:nvPr/>
        </p:nvSpPr>
        <p:spPr>
          <a:xfrm>
            <a:off x="838197" y="1690688"/>
            <a:ext cx="2227732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View timestamps file</a:t>
            </a: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315F766-6624-24C7-E2D0-AA15E1D5D1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26"/>
          <a:stretch/>
        </p:blipFill>
        <p:spPr>
          <a:xfrm>
            <a:off x="838197" y="2060020"/>
            <a:ext cx="6899838" cy="4207169"/>
          </a:xfrm>
          <a:prstGeom prst="rect">
            <a:avLst/>
          </a:prstGeom>
        </p:spPr>
      </p:pic>
      <p:pic>
        <p:nvPicPr>
          <p:cNvPr id="8" name="Picture 7" descr="A computer screen with numbers and red text&#10;&#10;Description automatically generated">
            <a:extLst>
              <a:ext uri="{FF2B5EF4-FFF2-40B4-BE49-F238E27FC236}">
                <a16:creationId xmlns:a16="http://schemas.microsoft.com/office/drawing/2014/main" id="{0BA50840-8B79-1EDB-49BB-38FD44E65A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770"/>
          <a:stretch/>
        </p:blipFill>
        <p:spPr>
          <a:xfrm>
            <a:off x="7778376" y="2069364"/>
            <a:ext cx="4337424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19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Echo Show Log File</a:t>
            </a:r>
            <a:endParaRPr lang="en-P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E3CD5-A989-E8B8-25C7-B734ECBFA3F8}"/>
              </a:ext>
            </a:extLst>
          </p:cNvPr>
          <p:cNvSpPr txBox="1"/>
          <p:nvPr/>
        </p:nvSpPr>
        <p:spPr>
          <a:xfrm>
            <a:off x="838197" y="1690688"/>
            <a:ext cx="745863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Go to </a:t>
            </a:r>
            <a:r>
              <a:rPr lang="en-GB" dirty="0" err="1"/>
              <a:t>com.amazon.paladin</a:t>
            </a:r>
            <a:r>
              <a:rPr lang="en-GB" dirty="0"/>
              <a:t>/files/</a:t>
            </a:r>
            <a:r>
              <a:rPr lang="en-GB" dirty="0" err="1"/>
              <a:t>alexa</a:t>
            </a:r>
            <a:r>
              <a:rPr lang="en-GB" dirty="0"/>
              <a:t>-anchor and search song keyword in file</a:t>
            </a:r>
            <a:endParaRPr lang="en-US" dirty="0"/>
          </a:p>
        </p:txBody>
      </p:sp>
      <p:pic>
        <p:nvPicPr>
          <p:cNvPr id="4" name="Picture 3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95BCC4BD-6146-85FB-BF05-CFA667CA1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2060020"/>
            <a:ext cx="9295001" cy="39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1E8D47-B8F7-78A6-B6A1-54B2015E04C0}"/>
              </a:ext>
            </a:extLst>
          </p:cNvPr>
          <p:cNvSpPr txBox="1"/>
          <p:nvPr/>
        </p:nvSpPr>
        <p:spPr>
          <a:xfrm>
            <a:off x="8807824" y="0"/>
            <a:ext cx="3384176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Directory files/</a:t>
            </a:r>
            <a:r>
              <a:rPr lang="en-GB" sz="2000" dirty="0" err="1"/>
              <a:t>alexa</a:t>
            </a:r>
            <a:r>
              <a:rPr lang="en-GB" sz="2000" dirty="0"/>
              <a:t>-anchor under </a:t>
            </a:r>
            <a:r>
              <a:rPr lang="en-GB" sz="2000" dirty="0" err="1"/>
              <a:t>com.amazon.paladin</a:t>
            </a:r>
            <a:r>
              <a:rPr lang="en-GB" sz="2000" dirty="0"/>
              <a:t> package contains log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 file logs all activities on Echo Show device</a:t>
            </a:r>
          </a:p>
        </p:txBody>
      </p:sp>
    </p:spTree>
    <p:extLst>
      <p:ext uri="{BB962C8B-B14F-4D97-AF65-F5344CB8AC3E}">
        <p14:creationId xmlns:p14="http://schemas.microsoft.com/office/powerpoint/2010/main" val="1476075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C84C8D8-408A-9FC4-9331-7D349085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Finding Previous Log Entries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8BE413-5C08-B574-A9AE-5A64D6151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/>
              <a:t>The log file provides log of activities of the last day and last hour only</a:t>
            </a:r>
          </a:p>
          <a:p>
            <a:endParaRPr lang="en-GB" dirty="0"/>
          </a:p>
          <a:p>
            <a:r>
              <a:rPr lang="en-GB" dirty="0"/>
              <a:t>Previous entries can be found in ’elf’ files in unallocated space</a:t>
            </a:r>
          </a:p>
          <a:p>
            <a:endParaRPr lang="en-GB" sz="2800" b="1" dirty="0">
              <a:solidFill>
                <a:srgbClr val="FF0000"/>
              </a:solidFill>
            </a:endParaRPr>
          </a:p>
          <a:p>
            <a:r>
              <a:rPr lang="en-GB" sz="2800" b="1" dirty="0">
                <a:solidFill>
                  <a:srgbClr val="FF0000"/>
                </a:solidFill>
              </a:rPr>
              <a:t>ELF</a:t>
            </a:r>
            <a:r>
              <a:rPr lang="en-GB" sz="2800" dirty="0"/>
              <a:t> (Executable and Linkable Format) file is a binary file format used for executable files, object code, shared libraries, and even core dumps</a:t>
            </a:r>
          </a:p>
          <a:p>
            <a:endParaRPr lang="en-GB" dirty="0"/>
          </a:p>
          <a:p>
            <a:r>
              <a:rPr lang="en-GB" sz="2800" dirty="0"/>
              <a:t>Therefore, we must first carve ‘elf’ files from unallocated space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210141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Carving ‘elf’ Files Using </a:t>
            </a:r>
            <a:r>
              <a:rPr lang="en-US" dirty="0" err="1"/>
              <a:t>Photorec</a:t>
            </a:r>
            <a:endParaRPr lang="en-P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E3CD5-A989-E8B8-25C7-B734ECBFA3F8}"/>
              </a:ext>
            </a:extLst>
          </p:cNvPr>
          <p:cNvSpPr txBox="1"/>
          <p:nvPr/>
        </p:nvSpPr>
        <p:spPr>
          <a:xfrm>
            <a:off x="838197" y="1690688"/>
            <a:ext cx="351865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Create directory and run </a:t>
            </a:r>
            <a:r>
              <a:rPr lang="en-GB" dirty="0" err="1"/>
              <a:t>Photorec</a:t>
            </a:r>
            <a:endParaRPr lang="en-US" dirty="0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8F9DE5B-C0A6-5635-F2EE-1E4F07388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2060020"/>
            <a:ext cx="9457200" cy="251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24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Carving ‘elf’ Files Using </a:t>
            </a:r>
            <a:r>
              <a:rPr lang="en-US" dirty="0" err="1"/>
              <a:t>Photorec</a:t>
            </a:r>
            <a:r>
              <a:rPr lang="en-US" dirty="0"/>
              <a:t> – </a:t>
            </a:r>
            <a:r>
              <a:rPr lang="en-US" b="1" dirty="0">
                <a:solidFill>
                  <a:srgbClr val="FF0000"/>
                </a:solidFill>
              </a:rPr>
              <a:t>Step 1</a:t>
            </a:r>
            <a:endParaRPr lang="en-PK" b="1" dirty="0">
              <a:solidFill>
                <a:srgbClr val="FF0000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D566926-EA13-3808-54D5-26B4D9032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372800" cy="468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52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Carving ‘elf’ Files Using </a:t>
            </a:r>
            <a:r>
              <a:rPr lang="en-US" dirty="0" err="1"/>
              <a:t>Photorec</a:t>
            </a:r>
            <a:r>
              <a:rPr lang="en-US" dirty="0"/>
              <a:t> – </a:t>
            </a:r>
            <a:r>
              <a:rPr lang="en-US" b="1" dirty="0">
                <a:solidFill>
                  <a:srgbClr val="FF0000"/>
                </a:solidFill>
              </a:rPr>
              <a:t>Step 2</a:t>
            </a:r>
            <a:endParaRPr lang="en-PK" b="1" dirty="0">
              <a:solidFill>
                <a:srgbClr val="FF0000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FE3D905-36EB-B12E-82E2-2F418DAA5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171200" cy="468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598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Carving ‘elf’ Files Using </a:t>
            </a:r>
            <a:r>
              <a:rPr lang="en-US" dirty="0" err="1"/>
              <a:t>Photorec</a:t>
            </a:r>
            <a:r>
              <a:rPr lang="en-US" dirty="0"/>
              <a:t> – </a:t>
            </a:r>
            <a:r>
              <a:rPr lang="en-US" b="1" dirty="0">
                <a:solidFill>
                  <a:srgbClr val="FF0000"/>
                </a:solidFill>
              </a:rPr>
              <a:t>Step 3</a:t>
            </a:r>
            <a:endParaRPr lang="en-PK" b="1" dirty="0">
              <a:solidFill>
                <a:srgbClr val="FF0000"/>
              </a:solidFill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C19CC2B-3841-5A60-652F-9472507CD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027200" cy="46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04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Carving ‘elf’ Files Using </a:t>
            </a:r>
            <a:r>
              <a:rPr lang="en-US" dirty="0" err="1"/>
              <a:t>Photorec</a:t>
            </a:r>
            <a:r>
              <a:rPr lang="en-US" dirty="0"/>
              <a:t> – </a:t>
            </a:r>
            <a:r>
              <a:rPr lang="en-US" b="1" dirty="0">
                <a:solidFill>
                  <a:srgbClr val="FF0000"/>
                </a:solidFill>
              </a:rPr>
              <a:t>Step 4</a:t>
            </a:r>
            <a:endParaRPr lang="en-PK" b="1" dirty="0">
              <a:solidFill>
                <a:srgbClr val="FF0000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5CF8AE8-839B-084B-4CCC-E6B7E9138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7244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08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Carving ‘elf’ Files Using </a:t>
            </a:r>
            <a:r>
              <a:rPr lang="en-US" dirty="0" err="1"/>
              <a:t>Photorec</a:t>
            </a:r>
            <a:r>
              <a:rPr lang="en-US" dirty="0"/>
              <a:t> – </a:t>
            </a:r>
            <a:r>
              <a:rPr lang="en-US" b="1" dirty="0">
                <a:solidFill>
                  <a:srgbClr val="FF0000"/>
                </a:solidFill>
              </a:rPr>
              <a:t>Step 5</a:t>
            </a:r>
            <a:endParaRPr lang="en-PK" b="1" dirty="0">
              <a:solidFill>
                <a:srgbClr val="FF0000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F090A4A-D87F-65B9-3BDE-597C272C4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490800" cy="468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582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Carving ‘elf’ Files Using </a:t>
            </a:r>
            <a:r>
              <a:rPr lang="en-US" dirty="0" err="1"/>
              <a:t>Photorec</a:t>
            </a:r>
            <a:r>
              <a:rPr lang="en-US" dirty="0"/>
              <a:t> – </a:t>
            </a:r>
            <a:r>
              <a:rPr lang="en-US" b="1" dirty="0">
                <a:solidFill>
                  <a:srgbClr val="FF0000"/>
                </a:solidFill>
              </a:rPr>
              <a:t>Step 6</a:t>
            </a:r>
            <a:endParaRPr lang="en-PK" b="1" dirty="0">
              <a:solidFill>
                <a:srgbClr val="FF0000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BC37460-742F-6C2F-A6FB-BEAC3B0CE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090800" cy="396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63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Carving ‘elf’ Files Using </a:t>
            </a:r>
            <a:r>
              <a:rPr lang="en-US" dirty="0" err="1"/>
              <a:t>Photorec</a:t>
            </a:r>
            <a:r>
              <a:rPr lang="en-US" dirty="0"/>
              <a:t> – </a:t>
            </a:r>
            <a:r>
              <a:rPr lang="en-US" b="1" dirty="0">
                <a:solidFill>
                  <a:srgbClr val="FF0000"/>
                </a:solidFill>
              </a:rPr>
              <a:t>Step 8</a:t>
            </a:r>
            <a:endParaRPr lang="en-PK" b="1" dirty="0">
              <a:solidFill>
                <a:srgbClr val="FF0000"/>
              </a:solidFill>
            </a:endParaRPr>
          </a:p>
        </p:txBody>
      </p:sp>
      <p:pic>
        <p:nvPicPr>
          <p:cNvPr id="4" name="Picture 3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1E6735D6-7CCA-0633-FA35-29DC3E735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8"/>
            <a:ext cx="8956800" cy="324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00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Carving ‘elf’ Files Using </a:t>
            </a:r>
            <a:r>
              <a:rPr lang="en-US" dirty="0" err="1"/>
              <a:t>Photorec</a:t>
            </a:r>
            <a:r>
              <a:rPr lang="en-US" dirty="0"/>
              <a:t> – </a:t>
            </a:r>
            <a:r>
              <a:rPr lang="en-US" b="1" dirty="0">
                <a:solidFill>
                  <a:srgbClr val="FF0000"/>
                </a:solidFill>
              </a:rPr>
              <a:t>Step 9</a:t>
            </a:r>
            <a:endParaRPr lang="en-PK" b="1" dirty="0">
              <a:solidFill>
                <a:srgbClr val="FF0000"/>
              </a:solidFill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B20103D-6928-6678-F14E-D3992E9A31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800400" cy="467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766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Echo Show Log File</a:t>
            </a:r>
            <a:endParaRPr lang="en-P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E3CD5-A989-E8B8-25C7-B734ECBFA3F8}"/>
              </a:ext>
            </a:extLst>
          </p:cNvPr>
          <p:cNvSpPr txBox="1"/>
          <p:nvPr/>
        </p:nvSpPr>
        <p:spPr>
          <a:xfrm>
            <a:off x="838197" y="1690688"/>
            <a:ext cx="5428132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Scroll down and look for red highlighted search keyword</a:t>
            </a:r>
            <a:endParaRPr lang="en-US" dirty="0"/>
          </a:p>
        </p:txBody>
      </p:sp>
      <p:pic>
        <p:nvPicPr>
          <p:cNvPr id="6" name="Picture 5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4845B53-7A4B-DFA7-26ED-3BE4C528B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2060020"/>
            <a:ext cx="9240002" cy="396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161E9B-C0D3-9029-BBBF-77D8E3FDCF6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571600" y="0"/>
            <a:ext cx="6620400" cy="10800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27594B-A125-5824-B782-CD7FFDF3B7B8}"/>
              </a:ext>
            </a:extLst>
          </p:cNvPr>
          <p:cNvCxnSpPr>
            <a:cxnSpLocks/>
          </p:cNvCxnSpPr>
          <p:nvPr/>
        </p:nvCxnSpPr>
        <p:spPr>
          <a:xfrm flipH="1">
            <a:off x="6266329" y="1027906"/>
            <a:ext cx="2991971" cy="324825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0454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Carving ‘elf’ Files Using </a:t>
            </a:r>
            <a:r>
              <a:rPr lang="en-US" dirty="0" err="1"/>
              <a:t>Photorec</a:t>
            </a:r>
            <a:r>
              <a:rPr lang="en-US" dirty="0"/>
              <a:t> – </a:t>
            </a:r>
            <a:r>
              <a:rPr lang="en-US" b="1" dirty="0">
                <a:solidFill>
                  <a:srgbClr val="FF0000"/>
                </a:solidFill>
              </a:rPr>
              <a:t>Step 10</a:t>
            </a:r>
            <a:endParaRPr lang="en-PK" b="1" dirty="0">
              <a:solidFill>
                <a:srgbClr val="FF0000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F664CE2-7CCE-B536-58A1-37F662C1A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660000" cy="468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686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Carved ‘elf’ Files</a:t>
            </a:r>
            <a:endParaRPr lang="en-PK" b="1" dirty="0">
              <a:solidFill>
                <a:srgbClr val="FF0000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E97C845-256A-DEA0-FC8A-DA432662D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2060019"/>
            <a:ext cx="10278000" cy="39596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AC9D1F-7311-64F1-D3A1-F3B90FC5443A}"/>
              </a:ext>
            </a:extLst>
          </p:cNvPr>
          <p:cNvSpPr txBox="1"/>
          <p:nvPr/>
        </p:nvSpPr>
        <p:spPr>
          <a:xfrm>
            <a:off x="838196" y="1690688"/>
            <a:ext cx="4648203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List files carved by </a:t>
            </a:r>
            <a:r>
              <a:rPr lang="en-GB" dirty="0" err="1"/>
              <a:t>Photorec</a:t>
            </a:r>
            <a:r>
              <a:rPr lang="en-GB" dirty="0"/>
              <a:t> in output directory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9292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Carved ‘elf’ Files</a:t>
            </a:r>
            <a:endParaRPr lang="en-PK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AC9D1F-7311-64F1-D3A1-F3B90FC5443A}"/>
              </a:ext>
            </a:extLst>
          </p:cNvPr>
          <p:cNvSpPr txBox="1"/>
          <p:nvPr/>
        </p:nvSpPr>
        <p:spPr>
          <a:xfrm>
            <a:off x="838196" y="1690688"/>
            <a:ext cx="4823016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Search song keyword in carved ‘elf’ file directory</a:t>
            </a:r>
            <a:endParaRPr lang="en-US" dirty="0"/>
          </a:p>
        </p:txBody>
      </p:sp>
      <p:pic>
        <p:nvPicPr>
          <p:cNvPr id="10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id="{9622E011-FA5F-A69B-3CE1-A11FB7BC98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63"/>
          <a:stretch/>
        </p:blipFill>
        <p:spPr>
          <a:xfrm>
            <a:off x="838196" y="2060020"/>
            <a:ext cx="8514000" cy="360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256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Carved ‘elf’ Files</a:t>
            </a:r>
            <a:endParaRPr lang="en-PK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AC9D1F-7311-64F1-D3A1-F3B90FC5443A}"/>
              </a:ext>
            </a:extLst>
          </p:cNvPr>
          <p:cNvSpPr txBox="1"/>
          <p:nvPr/>
        </p:nvSpPr>
        <p:spPr>
          <a:xfrm>
            <a:off x="838196" y="1690688"/>
            <a:ext cx="4137216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View ‘elf’ file containing the song keyword</a:t>
            </a:r>
            <a:endParaRPr lang="en-US" dirty="0"/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D61AA26F-6AF6-5CEF-D877-1296CCF6E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6" y="2060020"/>
            <a:ext cx="1033532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662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‘Money Heist’ Song Played</a:t>
            </a:r>
            <a:endParaRPr lang="en-PK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AC9D1F-7311-64F1-D3A1-F3B90FC5443A}"/>
              </a:ext>
            </a:extLst>
          </p:cNvPr>
          <p:cNvSpPr txBox="1"/>
          <p:nvPr/>
        </p:nvSpPr>
        <p:spPr>
          <a:xfrm>
            <a:off x="838195" y="1690688"/>
            <a:ext cx="4742333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Scroll down and look for red coloured keywords</a:t>
            </a:r>
            <a:endParaRPr lang="en-US" dirty="0"/>
          </a:p>
        </p:txBody>
      </p:sp>
      <p:pic>
        <p:nvPicPr>
          <p:cNvPr id="10" name="Picture 9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11AFC041-DDC5-DABD-1929-5D950300E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5" y="2060020"/>
            <a:ext cx="10126724" cy="234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DE2DD3-6C04-B7BD-5182-42F7A6962DE9}"/>
              </a:ext>
            </a:extLst>
          </p:cNvPr>
          <p:cNvSpPr txBox="1"/>
          <p:nvPr/>
        </p:nvSpPr>
        <p:spPr>
          <a:xfrm>
            <a:off x="838194" y="4769352"/>
            <a:ext cx="10126723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Note the timestamp shows the date as Oct 22, 2023, which is one day earlier than the last day that the log file showed, which was Oct 23, 2023</a:t>
            </a:r>
          </a:p>
        </p:txBody>
      </p:sp>
    </p:spTree>
    <p:extLst>
      <p:ext uri="{BB962C8B-B14F-4D97-AF65-F5344CB8AC3E}">
        <p14:creationId xmlns:p14="http://schemas.microsoft.com/office/powerpoint/2010/main" val="2581471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Carved ‘elf’ Files Carry Interesting Info </a:t>
            </a:r>
            <a:endParaRPr lang="en-PK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AC9D1F-7311-64F1-D3A1-F3B90FC5443A}"/>
              </a:ext>
            </a:extLst>
          </p:cNvPr>
          <p:cNvSpPr txBox="1"/>
          <p:nvPr/>
        </p:nvSpPr>
        <p:spPr>
          <a:xfrm>
            <a:off x="838195" y="1690688"/>
            <a:ext cx="5428133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Search for ‘enemy; reveals dialogues of ‘Top Gun’ movie</a:t>
            </a:r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7AEAFC5-0F67-E169-8E0A-EECD5E92F3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2"/>
          <a:stretch/>
        </p:blipFill>
        <p:spPr>
          <a:xfrm>
            <a:off x="838196" y="2060019"/>
            <a:ext cx="9552943" cy="407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99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Echo Show Log File</a:t>
            </a:r>
            <a:endParaRPr lang="en-P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E3CD5-A989-E8B8-25C7-B734ECBFA3F8}"/>
              </a:ext>
            </a:extLst>
          </p:cNvPr>
          <p:cNvSpPr txBox="1"/>
          <p:nvPr/>
        </p:nvSpPr>
        <p:spPr>
          <a:xfrm>
            <a:off x="838197" y="1690688"/>
            <a:ext cx="288663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Scroll down to the end of file</a:t>
            </a:r>
            <a:endParaRPr lang="en-US" dirty="0"/>
          </a:p>
        </p:txBody>
      </p:sp>
      <p:pic>
        <p:nvPicPr>
          <p:cNvPr id="4" name="Picture 3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EB02CF8F-9B4B-CC4A-8460-3D96CB6F5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2022298"/>
            <a:ext cx="9081002" cy="396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950DA5-4979-19D9-9C69-665ADD96519A}"/>
              </a:ext>
            </a:extLst>
          </p:cNvPr>
          <p:cNvSpPr txBox="1"/>
          <p:nvPr/>
        </p:nvSpPr>
        <p:spPr>
          <a:xfrm>
            <a:off x="9057695" y="0"/>
            <a:ext cx="3134305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Looks like a JSON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But not easily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Convert to JSON and view in JSON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 last JSON object is incomplete</a:t>
            </a:r>
          </a:p>
        </p:txBody>
      </p:sp>
    </p:spTree>
    <p:extLst>
      <p:ext uri="{BB962C8B-B14F-4D97-AF65-F5344CB8AC3E}">
        <p14:creationId xmlns:p14="http://schemas.microsoft.com/office/powerpoint/2010/main" val="1889695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Edit Log File To Convert to JSON Format</a:t>
            </a:r>
            <a:endParaRPr lang="en-P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E3CD5-A989-E8B8-25C7-B734ECBFA3F8}"/>
              </a:ext>
            </a:extLst>
          </p:cNvPr>
          <p:cNvSpPr txBox="1"/>
          <p:nvPr/>
        </p:nvSpPr>
        <p:spPr>
          <a:xfrm>
            <a:off x="838197" y="1690688"/>
            <a:ext cx="380103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Save file output in a text file and edit it</a:t>
            </a:r>
            <a:endParaRPr lang="en-US" dirty="0"/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DC88DCFB-9608-F3A7-B066-A53B724E8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2055813"/>
            <a:ext cx="7772400" cy="160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10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Edit Log File TO Convert to JSON Format</a:t>
            </a:r>
            <a:endParaRPr lang="en-P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E3CD5-A989-E8B8-25C7-B734ECBFA3F8}"/>
              </a:ext>
            </a:extLst>
          </p:cNvPr>
          <p:cNvSpPr txBox="1"/>
          <p:nvPr/>
        </p:nvSpPr>
        <p:spPr>
          <a:xfrm>
            <a:off x="838196" y="1690688"/>
            <a:ext cx="6208063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Starting JSON object element { and starting JSON array element [</a:t>
            </a:r>
            <a:endParaRPr lang="en-US" dirty="0"/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8EFE0F4A-7F55-EF72-7239-06950F4C6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2060019"/>
            <a:ext cx="9777600" cy="2160055"/>
          </a:xfrm>
          <a:prstGeom prst="rect">
            <a:avLst/>
          </a:prstGeom>
        </p:spPr>
      </p:pic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629B6E9F-5C06-A96E-0278-75F2E8BA54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4929808"/>
            <a:ext cx="9777600" cy="12403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98690B-B634-9340-3DB9-59F18DD1BC58}"/>
              </a:ext>
            </a:extLst>
          </p:cNvPr>
          <p:cNvSpPr txBox="1"/>
          <p:nvPr/>
        </p:nvSpPr>
        <p:spPr>
          <a:xfrm>
            <a:off x="838197" y="4560476"/>
            <a:ext cx="3088344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Delete incomplete JSON object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2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Edit Log File To Convert to JSON Format</a:t>
            </a:r>
            <a:endParaRPr lang="en-P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E3CD5-A989-E8B8-25C7-B734ECBFA3F8}"/>
              </a:ext>
            </a:extLst>
          </p:cNvPr>
          <p:cNvSpPr txBox="1"/>
          <p:nvPr/>
        </p:nvSpPr>
        <p:spPr>
          <a:xfrm>
            <a:off x="838197" y="1690688"/>
            <a:ext cx="4177556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Add ] and } at the end of file, save and quit</a:t>
            </a:r>
            <a:endParaRPr lang="en-US" dirty="0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966992F-B23E-206F-95D2-9F0AB64BD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2055812"/>
            <a:ext cx="9407795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289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Edit Log File To Convert to JSON Format</a:t>
            </a:r>
            <a:endParaRPr lang="en-P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E3CD5-A989-E8B8-25C7-B734ECBFA3F8}"/>
              </a:ext>
            </a:extLst>
          </p:cNvPr>
          <p:cNvSpPr txBox="1"/>
          <p:nvPr/>
        </p:nvSpPr>
        <p:spPr>
          <a:xfrm>
            <a:off x="838196" y="1690688"/>
            <a:ext cx="5710522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Use </a:t>
            </a:r>
            <a:r>
              <a:rPr lang="en-GB" dirty="0" err="1"/>
              <a:t>jq</a:t>
            </a:r>
            <a:r>
              <a:rPr lang="en-GB" dirty="0"/>
              <a:t> command to view the edited text file in JSON format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8BA5A0B-A323-5A7A-29BE-97B5CD1613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2060019"/>
            <a:ext cx="10325109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383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2629-7788-0D2C-452B-E07BE49C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Compare the Original Log File Output with JSON Format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E3CD5-A989-E8B8-25C7-B734ECBFA3F8}"/>
              </a:ext>
            </a:extLst>
          </p:cNvPr>
          <p:cNvSpPr txBox="1"/>
          <p:nvPr/>
        </p:nvSpPr>
        <p:spPr>
          <a:xfrm>
            <a:off x="838196" y="1690688"/>
            <a:ext cx="233531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Original log file output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8BA5A0B-A323-5A7A-29BE-97B5CD1613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5" b="44031"/>
          <a:stretch/>
        </p:blipFill>
        <p:spPr>
          <a:xfrm>
            <a:off x="828405" y="4052878"/>
            <a:ext cx="10325109" cy="2088858"/>
          </a:xfrm>
          <a:prstGeom prst="rect">
            <a:avLst/>
          </a:prstGeom>
        </p:spPr>
      </p:pic>
      <p:pic>
        <p:nvPicPr>
          <p:cNvPr id="6" name="Picture 5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32F7D607-5014-E367-98C0-CEBDB2F93F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84" b="28822"/>
          <a:stretch/>
        </p:blipFill>
        <p:spPr>
          <a:xfrm>
            <a:off x="838196" y="2036164"/>
            <a:ext cx="10315318" cy="15379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F1DF0D-0803-20A2-FABB-3ECB02B75F59}"/>
              </a:ext>
            </a:extLst>
          </p:cNvPr>
          <p:cNvSpPr txBox="1"/>
          <p:nvPr/>
        </p:nvSpPr>
        <p:spPr>
          <a:xfrm>
            <a:off x="828405" y="3683546"/>
            <a:ext cx="276196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JSON format log file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561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666</Words>
  <Application>Microsoft Macintosh PowerPoint</Application>
  <PresentationFormat>Widescreen</PresentationFormat>
  <Paragraphs>111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Music (Songs) Played on Device</vt:lpstr>
      <vt:lpstr>Echo Show Log File</vt:lpstr>
      <vt:lpstr>Echo Show Log File</vt:lpstr>
      <vt:lpstr>Echo Show Log File</vt:lpstr>
      <vt:lpstr>Edit Log File To Convert to JSON Format</vt:lpstr>
      <vt:lpstr>Edit Log File TO Convert to JSON Format</vt:lpstr>
      <vt:lpstr>Edit Log File To Convert to JSON Format</vt:lpstr>
      <vt:lpstr>Edit Log File To Convert to JSON Format</vt:lpstr>
      <vt:lpstr>Compare the Original Log File Output with JSON Format</vt:lpstr>
      <vt:lpstr>Search Log File For Evidence - Songs</vt:lpstr>
      <vt:lpstr>Convert to JSON Format</vt:lpstr>
      <vt:lpstr>View Newly Created JSON File</vt:lpstr>
      <vt:lpstr>Analyse the JSON File (Log File)</vt:lpstr>
      <vt:lpstr>‘Money Heist Theme Song’ Played</vt:lpstr>
      <vt:lpstr>‘Centuries’ Song Played</vt:lpstr>
      <vt:lpstr>Log File Reveals Other Information - Music</vt:lpstr>
      <vt:lpstr>Log File Reveals Other Information - Music</vt:lpstr>
      <vt:lpstr>Log File Reveals Other Information – Photo Frame</vt:lpstr>
      <vt:lpstr>Log File Timestamp</vt:lpstr>
      <vt:lpstr>Finding Previous Log Entries</vt:lpstr>
      <vt:lpstr>Carving ‘elf’ Files Using Photorec</vt:lpstr>
      <vt:lpstr>Carving ‘elf’ Files Using Photorec – Step 1</vt:lpstr>
      <vt:lpstr>Carving ‘elf’ Files Using Photorec – Step 2</vt:lpstr>
      <vt:lpstr>Carving ‘elf’ Files Using Photorec – Step 3</vt:lpstr>
      <vt:lpstr>Carving ‘elf’ Files Using Photorec – Step 4</vt:lpstr>
      <vt:lpstr>Carving ‘elf’ Files Using Photorec – Step 5</vt:lpstr>
      <vt:lpstr>Carving ‘elf’ Files Using Photorec – Step 6</vt:lpstr>
      <vt:lpstr>Carving ‘elf’ Files Using Photorec – Step 8</vt:lpstr>
      <vt:lpstr>Carving ‘elf’ Files Using Photorec – Step 9</vt:lpstr>
      <vt:lpstr>Carving ‘elf’ Files Using Photorec – Step 10</vt:lpstr>
      <vt:lpstr>Carved ‘elf’ Files</vt:lpstr>
      <vt:lpstr>Carved ‘elf’ Files</vt:lpstr>
      <vt:lpstr>Carved ‘elf’ Files</vt:lpstr>
      <vt:lpstr>‘Money Heist’ Song Played</vt:lpstr>
      <vt:lpstr>Carved ‘elf’ Files Carry Interesting Info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Sub-Section 7.9: Music (Songs) Played on Device</dc:title>
  <dc:creator>sarfraz nawaz</dc:creator>
  <cp:lastModifiedBy>sarfraz nawaz</cp:lastModifiedBy>
  <cp:revision>6</cp:revision>
  <dcterms:created xsi:type="dcterms:W3CDTF">2023-12-06T00:54:48Z</dcterms:created>
  <dcterms:modified xsi:type="dcterms:W3CDTF">2023-12-20T05:05:53Z</dcterms:modified>
</cp:coreProperties>
</file>